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108" y="9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F8B477A-6027-D2B1-1331-AFB919EC36C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0F2FB384-81D5-EED5-5802-58C2F6D3EE6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8A9D0334-966B-2A41-BCD6-5F21C8A42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0ADEE0A2-287F-E927-393C-1A49BDD14D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C627C3E-6FAE-8F88-7ED3-91E337D99E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68578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8F1985A-B612-1CCF-16A9-9AF06A01A0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F7940FBD-1340-3838-0664-29676BD3B6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EC8AEDD3-8895-FBDD-B7C8-5EF3DDDB2E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31CD893-8A76-C588-03E1-81A6556BA1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328A65A-5F47-A13F-BE81-5870821A59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07234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FF1F4080-844D-E3EC-DA7B-240A00BC5A1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DD22FA0F-422C-2A70-C7C3-7830410264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F966447-D1C0-F439-B2C6-E17ADF9C15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F138CAC6-A112-C6C9-EE84-D4A5EC04C5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AF754A6-DDF0-534C-87E6-9F2DBC24CF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842067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95F7A0C-750B-9C99-0FD4-93FB4C3F20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D9CB6572-47A4-15CA-8B49-D175508FD38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7DEB8E7-F3C2-B324-A5CC-A0B2A1C740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DAC93C2-FA9E-BED1-3AFD-C0596CFB76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3F09F1E-3D93-8962-4FF3-B1737784A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346783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F7C4770-09BE-5E23-1401-9DFDEBEDD9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C7396519-4CE8-858B-FD19-8A3F4D9A92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F8469BD-21F6-4E82-2F1D-B0A3FE8ECF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9EC68F7-F9EB-AA87-793E-DCCE8BF596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9877434-763C-BF79-6A37-76028E97C5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331860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7AB0F65-6BDA-967C-440E-A0C6B681CC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5BEF8190-7932-DB4C-56AF-94F30C617A7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17CC6C5E-CA45-F4E5-B629-74873EA2F46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0D791C3A-8D19-3E80-BDD6-902ADB0777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CB71DB17-6076-A407-1B16-1501E0BAAC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74BCD746-71CC-5662-8C5C-81827E9093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49978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1030161-A696-BE79-2977-81B2F974FB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D79E88F2-E2D3-BD2E-3F10-11FAA87F4ED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239A994C-B028-D700-DC80-563B4132A62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DC701A26-50A6-752C-5550-983A2147E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E6D0EC17-6F2D-7749-6043-CBF42E9E92E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B7373272-57EF-28F4-7DF5-881B4C960D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90E6D6AE-8218-1E1C-7E69-964F8C08DE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C06AE933-1F11-6637-FBEF-7DEE11078B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857125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4B30729-A936-D6AF-4DD8-34BEB96700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9B498F20-6AB7-D944-D8E5-0F786F8363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68B4B508-4EF9-24D5-6BDC-B4D5BA494C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03BDBEBD-01E9-969A-C116-31C9250203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146040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66C6C898-A9FF-58DB-C1EE-3C88EC1A3D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D96E6959-1748-E9F3-4B8F-1C6F029D2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D554246E-43BC-EDD1-58BD-12000213F1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783696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BF74142-D1AA-E20C-25D5-289E71020A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2A700F71-9374-B226-DA37-E1366625AE2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AFAACAD9-5260-133D-841D-C92CA3B4B3B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7B065866-C908-527C-1FCA-2AF6B05C06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B916399B-6F20-44EF-61D4-3036F1B2EE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05B09E6C-BA34-4790-5E74-6AC48CAC7A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697794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C8696C6-F2C2-F1FF-285E-11062E9898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47D8B73F-EAED-1D6A-F916-1877F08080B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CD8CE42A-4A4A-F000-E25E-F700A6AD99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1B5432D5-D2E3-C8D7-95F7-DE96475C56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4FBE074E-BE22-F06C-3330-3CFF947E36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DDD1FE31-2100-3335-9B53-1DD2799963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82010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D85DC9AE-39B6-095D-C902-F251C9BD8B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AB1AE11-B18A-B115-7728-190295CE035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BA18D2B2-63C9-3B41-FB14-6F98C2FC48C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CA7890-A1CA-4153-80A8-EB006504D98E}" type="datetimeFigureOut">
              <a:rPr lang="zh-CN" altLang="en-US" smtClean="0"/>
              <a:t>2024/8/14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00B045A1-3D06-D6D1-E4B7-3FEBFDDE041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11B88BB-1F78-CC87-F587-E29AFE1E157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D4F9E4-0E8E-42E7-AECB-F9CEB43D14F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30716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oleObject" Target="../embeddings/oleObject1.bin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对象 1">
            <a:extLst>
              <a:ext uri="{FF2B5EF4-FFF2-40B4-BE49-F238E27FC236}">
                <a16:creationId xmlns:a16="http://schemas.microsoft.com/office/drawing/2014/main" id="{58B92960-CC67-0C12-8654-EEC65CF53851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837053760"/>
              </p:ext>
            </p:extLst>
          </p:nvPr>
        </p:nvGraphicFramePr>
        <p:xfrm>
          <a:off x="3089275" y="1855788"/>
          <a:ext cx="6011863" cy="31432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Prism 10" r:id="rId2" imgW="6011385" imgH="3143785" progId="Prism10.Document">
                  <p:embed/>
                </p:oleObj>
              </mc:Choice>
              <mc:Fallback>
                <p:oleObj name="Prism 10" r:id="rId2" imgW="6011385" imgH="3143785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3089275" y="1855788"/>
                        <a:ext cx="6011863" cy="31432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2036396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PresentationFormat>宽屏</PresentationFormat>
  <Paragraphs>0</Paragraphs>
  <Slides>1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等线</vt:lpstr>
      <vt:lpstr>等线 Light</vt:lpstr>
      <vt:lpstr>Arial</vt:lpstr>
      <vt:lpstr>Office 主题​​</vt:lpstr>
      <vt:lpstr>GraphPad Prism Project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terms:created xsi:type="dcterms:W3CDTF">2024-08-14T06:54:01Z</dcterms:created>
  <dcterms:modified xsi:type="dcterms:W3CDTF">2024-08-14T06:55:36Z</dcterms:modified>
</cp:coreProperties>
</file>

<file path=docProps/thumbnail.jpeg>
</file>